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9" r:id="rId4"/>
    <p:sldId id="264" r:id="rId5"/>
    <p:sldId id="258" r:id="rId6"/>
    <p:sldId id="260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2BAA-3BE4-4ED7-AB08-1E75E0BDF824}" type="datetimeFigureOut">
              <a:rPr lang="ko-KR" altLang="en-US" smtClean="0"/>
              <a:pPr/>
              <a:t>2015-07-05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4A36-C9BD-4C4E-B244-15F8511F04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2BAA-3BE4-4ED7-AB08-1E75E0BDF824}" type="datetimeFigureOut">
              <a:rPr lang="ko-KR" altLang="en-US" smtClean="0"/>
              <a:pPr/>
              <a:t>2015-07-05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4A36-C9BD-4C4E-B244-15F8511F04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2BAA-3BE4-4ED7-AB08-1E75E0BDF824}" type="datetimeFigureOut">
              <a:rPr lang="ko-KR" altLang="en-US" smtClean="0"/>
              <a:pPr/>
              <a:t>2015-07-05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4A36-C9BD-4C4E-B244-15F8511F04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2BAA-3BE4-4ED7-AB08-1E75E0BDF824}" type="datetimeFigureOut">
              <a:rPr lang="ko-KR" altLang="en-US" smtClean="0"/>
              <a:pPr/>
              <a:t>2015-07-05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4A36-C9BD-4C4E-B244-15F8511F04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2BAA-3BE4-4ED7-AB08-1E75E0BDF824}" type="datetimeFigureOut">
              <a:rPr lang="ko-KR" altLang="en-US" smtClean="0"/>
              <a:pPr/>
              <a:t>2015-07-05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4A36-C9BD-4C4E-B244-15F8511F04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2BAA-3BE4-4ED7-AB08-1E75E0BDF824}" type="datetimeFigureOut">
              <a:rPr lang="ko-KR" altLang="en-US" smtClean="0"/>
              <a:pPr/>
              <a:t>2015-07-05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4A36-C9BD-4C4E-B244-15F8511F04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2BAA-3BE4-4ED7-AB08-1E75E0BDF824}" type="datetimeFigureOut">
              <a:rPr lang="ko-KR" altLang="en-US" smtClean="0"/>
              <a:pPr/>
              <a:t>2015-07-05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4A36-C9BD-4C4E-B244-15F8511F04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2BAA-3BE4-4ED7-AB08-1E75E0BDF824}" type="datetimeFigureOut">
              <a:rPr lang="ko-KR" altLang="en-US" smtClean="0"/>
              <a:pPr/>
              <a:t>2015-07-05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4A36-C9BD-4C4E-B244-15F8511F04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2BAA-3BE4-4ED7-AB08-1E75E0BDF824}" type="datetimeFigureOut">
              <a:rPr lang="ko-KR" altLang="en-US" smtClean="0"/>
              <a:pPr/>
              <a:t>2015-07-05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4A36-C9BD-4C4E-B244-15F8511F04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2BAA-3BE4-4ED7-AB08-1E75E0BDF824}" type="datetimeFigureOut">
              <a:rPr lang="ko-KR" altLang="en-US" smtClean="0"/>
              <a:pPr/>
              <a:t>2015-07-05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4A36-C9BD-4C4E-B244-15F8511F04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2BAA-3BE4-4ED7-AB08-1E75E0BDF824}" type="datetimeFigureOut">
              <a:rPr lang="ko-KR" altLang="en-US" smtClean="0"/>
              <a:pPr/>
              <a:t>2015-07-05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4A36-C9BD-4C4E-B244-15F8511F04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72BAA-3BE4-4ED7-AB08-1E75E0BDF824}" type="datetimeFigureOut">
              <a:rPr lang="ko-KR" altLang="en-US" smtClean="0"/>
              <a:pPr/>
              <a:t>2015-07-05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34A36-C9BD-4C4E-B244-15F8511F04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7</a:t>
            </a:r>
            <a:r>
              <a:rPr lang="ko-KR" altLang="en-US" dirty="0" smtClean="0">
                <a:solidFill>
                  <a:schemeClr val="bg1"/>
                </a:solidFill>
              </a:rPr>
              <a:t>월의 키워드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세로 텍스트 개체 틀 3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828680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ko-KR" altLang="en-US" dirty="0" smtClean="0"/>
              <a:t>선</a:t>
            </a:r>
            <a:r>
              <a:rPr lang="ko-KR" altLang="en-US" dirty="0"/>
              <a:t>물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ko-KR" altLang="en-US" dirty="0" smtClean="0"/>
              <a:t>받을 때도 행복하지만 줄 때도 행복하다</a:t>
            </a:r>
            <a:endParaRPr lang="en-US" altLang="ko-KR" dirty="0" smtClean="0"/>
          </a:p>
          <a:p>
            <a:r>
              <a:rPr lang="ko-KR" altLang="en-US" dirty="0" smtClean="0"/>
              <a:t>가장 귀한 것을 줄수록 더 만족스럽다</a:t>
            </a:r>
            <a:endParaRPr lang="en-US" altLang="ko-KR" dirty="0" smtClean="0"/>
          </a:p>
          <a:p>
            <a:r>
              <a:rPr lang="ko-KR" altLang="en-US" dirty="0" smtClean="0"/>
              <a:t>예수님도 선물을 좋아하신다</a:t>
            </a:r>
            <a:endParaRPr lang="en-US" altLang="ko-KR" dirty="0" smtClean="0"/>
          </a:p>
          <a:p>
            <a:r>
              <a:rPr lang="ko-KR" altLang="en-US" dirty="0" smtClean="0"/>
              <a:t>벗을 위하여 자기 목숨을 바치는 것보다 더 큰 사랑은 없다</a:t>
            </a:r>
            <a:endParaRPr lang="en-US" altLang="ko-KR" dirty="0" smtClean="0"/>
          </a:p>
          <a:p>
            <a:r>
              <a:rPr lang="ko-KR" altLang="en-US" dirty="0" smtClean="0"/>
              <a:t>희생이 담긴 사랑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내가 더 사랑할 때 우리의 선물은 고귀해진다</a:t>
            </a:r>
            <a:endParaRPr lang="en-US" altLang="ko-KR" dirty="0" smtClean="0"/>
          </a:p>
          <a:p>
            <a:r>
              <a:rPr lang="ko-KR" altLang="en-US" dirty="0" smtClean="0"/>
              <a:t>포장까지 예쁘면 금상첨화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크리스마스 선물</a:t>
            </a:r>
            <a:endParaRPr lang="ko-KR" altLang="en-US" dirty="0"/>
          </a:p>
        </p:txBody>
      </p:sp>
      <p:pic>
        <p:nvPicPr>
          <p:cNvPr id="4" name="내용 개체 틀 3" descr="크리스마스 선물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680051"/>
            <a:ext cx="7929618" cy="436626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아브라함의 희생</a:t>
            </a:r>
            <a:endParaRPr lang="ko-KR" altLang="en-US" dirty="0"/>
          </a:p>
        </p:txBody>
      </p:sp>
      <p:pic>
        <p:nvPicPr>
          <p:cNvPr id="4" name="내용 개체 틀 3" descr="카라바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285860"/>
            <a:ext cx="7715303" cy="507209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타고르의 빈손</a:t>
            </a:r>
            <a:endParaRPr lang="ko-KR" altLang="en-US" dirty="0"/>
          </a:p>
        </p:txBody>
      </p:sp>
      <p:pic>
        <p:nvPicPr>
          <p:cNvPr id="4" name="내용 개체 틀 3" descr="빈손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600200"/>
            <a:ext cx="7858180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향유를 부은 여자 </a:t>
            </a:r>
            <a:r>
              <a:rPr lang="ko-KR" altLang="en-US" dirty="0" err="1" smtClean="0"/>
              <a:t>막달레나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pic>
        <p:nvPicPr>
          <p:cNvPr id="4" name="내용 개체 틀 3" descr="Forshelovedmuch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428736"/>
            <a:ext cx="7715304" cy="471490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0070C0"/>
                </a:solidFill>
                <a:latin typeface="HY목판L" pitchFamily="18" charset="-127"/>
                <a:ea typeface="HY목판L" pitchFamily="18" charset="-127"/>
              </a:rPr>
              <a:t>가장 소중한 것은 보이지 않는다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/>
              <a:t>1.</a:t>
            </a:r>
            <a:r>
              <a:rPr lang="ko-KR" altLang="en-US" dirty="0" smtClean="0"/>
              <a:t>크리스마스 선물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상대방이 제일 필요한 일을 해 주는 것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나의 소중한 것을 희생해서</a:t>
            </a:r>
            <a:r>
              <a:rPr lang="en-US" altLang="ko-KR" dirty="0" smtClean="0"/>
              <a:t>…</a:t>
            </a:r>
          </a:p>
          <a:p>
            <a:pPr marL="0" indent="0"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아브라함의 순종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생명의 주인께 되돌려 드리기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순종은 축복으로 </a:t>
            </a:r>
            <a:r>
              <a:rPr lang="ko-KR" altLang="en-US" dirty="0" err="1" smtClean="0"/>
              <a:t>갚음받는다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/>
              <a:t>3.</a:t>
            </a:r>
            <a:r>
              <a:rPr lang="ko-KR" altLang="en-US" dirty="0" smtClean="0"/>
              <a:t>타고르의 빈손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err="1" smtClean="0"/>
              <a:t>주는만큼</a:t>
            </a:r>
            <a:r>
              <a:rPr lang="ko-KR" altLang="en-US" dirty="0" smtClean="0"/>
              <a:t> 받게 될 것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받으려고만 </a:t>
            </a:r>
            <a:r>
              <a:rPr lang="ko-KR" altLang="en-US" dirty="0" err="1" smtClean="0"/>
              <a:t>하지마라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4.</a:t>
            </a:r>
            <a:r>
              <a:rPr lang="ko-KR" altLang="en-US" dirty="0" smtClean="0"/>
              <a:t>향유를 부은 여자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예수님께 받는 기쁨을 선물함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계산하지 않는 사랑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83351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6600" dirty="0" smtClean="0"/>
              <a:t>선물이 되자</a:t>
            </a:r>
            <a:r>
              <a:rPr lang="en-US" altLang="ko-KR" sz="6600" dirty="0" smtClean="0"/>
              <a:t>!</a:t>
            </a:r>
            <a:endParaRPr lang="ko-KR" altLang="en-US" sz="6600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4038600" cy="4525963"/>
          </a:xfrm>
          <a:ln w="76200"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가장 소중한 것은 무엇인가</a:t>
            </a:r>
            <a:r>
              <a:rPr lang="en-US" altLang="ko-KR" dirty="0" smtClean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ko-KR" altLang="en-US" sz="43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</a:t>
            </a:r>
            <a:endParaRPr lang="en-US" altLang="ko-KR" sz="43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ko-KR" altLang="en-US" sz="43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영원한 생명</a:t>
            </a:r>
            <a:endParaRPr lang="ko-KR" altLang="en-US" dirty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예수님 앞에서 </a:t>
            </a:r>
            <a:r>
              <a:rPr lang="ko-KR" altLang="en-US" b="1" dirty="0" smtClean="0">
                <a:solidFill>
                  <a:srgbClr val="0070C0"/>
                </a:solidFill>
              </a:rPr>
              <a:t>시간</a:t>
            </a:r>
            <a:r>
              <a:rPr lang="ko-KR" altLang="en-US" dirty="0" smtClean="0"/>
              <a:t> 보내자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타인을 위한 </a:t>
            </a:r>
            <a:r>
              <a:rPr lang="ko-KR" altLang="en-US" b="1" dirty="0" smtClean="0">
                <a:solidFill>
                  <a:srgbClr val="0070C0"/>
                </a:solidFill>
              </a:rPr>
              <a:t>기도</a:t>
            </a:r>
            <a:r>
              <a:rPr lang="ko-KR" altLang="en-US" dirty="0" smtClean="0"/>
              <a:t> 드리자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err="1" smtClean="0"/>
              <a:t>우군투</a:t>
            </a:r>
            <a:r>
              <a:rPr lang="en-US" altLang="ko-KR" dirty="0" smtClean="0"/>
              <a:t>- </a:t>
            </a:r>
            <a:r>
              <a:rPr lang="ko-KR" altLang="en-US" b="1" dirty="0" smtClean="0">
                <a:solidFill>
                  <a:srgbClr val="0070C0"/>
                </a:solidFill>
              </a:rPr>
              <a:t>우리</a:t>
            </a:r>
            <a:r>
              <a:rPr lang="en-US" altLang="ko-KR" b="1" dirty="0" smtClean="0">
                <a:solidFill>
                  <a:srgbClr val="0070C0"/>
                </a:solidFill>
              </a:rPr>
              <a:t>=</a:t>
            </a:r>
            <a:r>
              <a:rPr lang="ko-KR" altLang="en-US" b="1" dirty="0" smtClean="0">
                <a:solidFill>
                  <a:srgbClr val="0070C0"/>
                </a:solidFill>
              </a:rPr>
              <a:t>나</a:t>
            </a:r>
            <a:endParaRPr lang="en-US" altLang="ko-KR" b="1" dirty="0" smtClean="0">
              <a:solidFill>
                <a:srgbClr val="0070C0"/>
              </a:solidFill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solidFill>
            <a:srgbClr val="00206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o-KR" altLang="en-US" sz="4000" dirty="0" smtClean="0">
                <a:solidFill>
                  <a:schemeClr val="bg1"/>
                </a:solidFill>
              </a:rPr>
              <a:t>사람이</a:t>
            </a:r>
            <a:endParaRPr lang="en-US" altLang="ko-KR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ko-KR" altLang="en-US" sz="4000" dirty="0" smtClean="0">
                <a:solidFill>
                  <a:schemeClr val="bg1"/>
                </a:solidFill>
              </a:rPr>
              <a:t> 온 천하를 얻는다 하여도 </a:t>
            </a:r>
            <a:endParaRPr lang="en-US" altLang="ko-KR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ko-KR" altLang="en-US" sz="4000" dirty="0" smtClean="0">
                <a:solidFill>
                  <a:schemeClr val="bg1"/>
                </a:solidFill>
              </a:rPr>
              <a:t>제 영혼을 잃어 버리면</a:t>
            </a:r>
            <a:endParaRPr lang="en-US" altLang="ko-KR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ko-KR" altLang="en-US" sz="4000" dirty="0" smtClean="0">
                <a:solidFill>
                  <a:schemeClr val="bg1"/>
                </a:solidFill>
              </a:rPr>
              <a:t> 무슨 소용이 </a:t>
            </a:r>
            <a:r>
              <a:rPr lang="ko-KR" altLang="en-US" sz="4000" dirty="0">
                <a:solidFill>
                  <a:schemeClr val="bg1"/>
                </a:solidFill>
              </a:rPr>
              <a:t>있</a:t>
            </a:r>
            <a:r>
              <a:rPr lang="ko-KR" altLang="en-US" sz="4000" dirty="0" smtClean="0">
                <a:solidFill>
                  <a:schemeClr val="bg1"/>
                </a:solidFill>
              </a:rPr>
              <a:t>는가</a:t>
            </a:r>
            <a:r>
              <a:rPr lang="en-US" altLang="ko-KR" sz="4000" dirty="0" smtClean="0">
                <a:solidFill>
                  <a:schemeClr val="bg1"/>
                </a:solidFill>
              </a:rPr>
              <a:t>?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282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83041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가장 소중한 것을 나누는 </a:t>
            </a:r>
            <a:r>
              <a:rPr lang="en-US" altLang="ko-KR" dirty="0" smtClean="0"/>
              <a:t>7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기쁨과 자부심이 가득한 시간 보내세요</a:t>
            </a:r>
            <a:r>
              <a:rPr lang="en-US" altLang="ko-KR" dirty="0" smtClean="0"/>
              <a:t>~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0070C0"/>
                </a:solidFill>
              </a:rPr>
              <a:t>우린 모두 선물이 된다</a:t>
            </a:r>
            <a:endParaRPr lang="ko-KR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592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168</Words>
  <Application>Microsoft Office PowerPoint</Application>
  <PresentationFormat>화면 슬라이드 쇼(4:3)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7월의 키워드</vt:lpstr>
      <vt:lpstr>선물</vt:lpstr>
      <vt:lpstr>크리스마스 선물</vt:lpstr>
      <vt:lpstr>아브라함의 희생</vt:lpstr>
      <vt:lpstr>타고르의 빈손</vt:lpstr>
      <vt:lpstr>향유를 부은 여자 막달레나 </vt:lpstr>
      <vt:lpstr>가장 소중한 것은 보이지 않는다</vt:lpstr>
      <vt:lpstr>선물이 되자!</vt:lpstr>
      <vt:lpstr>가장 소중한 것을 나누는 7월, 기쁨과 자부심이 가득한 시간 보내세요~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7월의 키워드</dc:title>
  <dc:creator>정영숙</dc:creator>
  <cp:lastModifiedBy>a</cp:lastModifiedBy>
  <cp:revision>11</cp:revision>
  <dcterms:created xsi:type="dcterms:W3CDTF">2015-07-04T10:22:57Z</dcterms:created>
  <dcterms:modified xsi:type="dcterms:W3CDTF">2015-07-04T22:39:12Z</dcterms:modified>
</cp:coreProperties>
</file>